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74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84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60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00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11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59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71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07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4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55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12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3FB3-B6E3-4577-AF49-75C6BD728455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7B2A-B975-4D5F-8C3E-877B76B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5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Verbal Fluency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7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262558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Partner B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42164" y="1600200"/>
            <a:ext cx="4038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 rounds</a:t>
            </a:r>
          </a:p>
          <a:p>
            <a:endParaRPr lang="en-US" dirty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:  Partner A then Partner B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15 seconds each</a:t>
            </a:r>
          </a:p>
          <a:p>
            <a:endParaRPr lang="en-US" sz="2400" dirty="0"/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:  Partner B then Partner 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30 seconds each</a:t>
            </a:r>
          </a:p>
          <a:p>
            <a:endParaRPr lang="en-US" sz="2400" dirty="0"/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:  Partner A then Partner B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60 seconds each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1424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587278" cy="271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Explain to your partner how you might find the area of this figure.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Partner A – 15 seconds</a:t>
            </a:r>
          </a:p>
          <a:p>
            <a:r>
              <a:rPr lang="en-US" sz="3200" dirty="0" smtClean="0"/>
              <a:t>Partner B – 15 seconds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0325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Explain to your partner how you might find the area of this figure.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Partner B – 30 seconds</a:t>
            </a:r>
          </a:p>
          <a:p>
            <a:r>
              <a:rPr lang="en-US" sz="3200" dirty="0" smtClean="0"/>
              <a:t>Partner A – 30 seconds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012681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942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Explain to your partner how you might find the area of this figure.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Partner A – 60 seconds</a:t>
            </a:r>
          </a:p>
          <a:p>
            <a:r>
              <a:rPr lang="en-US" sz="3200" dirty="0" smtClean="0"/>
              <a:t>Partner B – 60 seconds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3676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755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362200"/>
            <a:ext cx="2686050" cy="358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3400"/>
            <a:ext cx="3098800" cy="3098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657" y="381000"/>
            <a:ext cx="4362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743200"/>
            <a:ext cx="2431834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324600"/>
            <a:ext cx="2590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AREA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48176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4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89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Paired Verbal Fluency</vt:lpstr>
      <vt:lpstr>Slide 2</vt:lpstr>
      <vt:lpstr>Slide 3</vt:lpstr>
      <vt:lpstr>Slide 4</vt:lpstr>
      <vt:lpstr>Slide 5</vt:lpstr>
      <vt:lpstr>Slide 6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Lorimer</dc:creator>
  <cp:lastModifiedBy>Pattiann</cp:lastModifiedBy>
  <cp:revision>4</cp:revision>
  <dcterms:created xsi:type="dcterms:W3CDTF">2014-04-22T19:57:26Z</dcterms:created>
  <dcterms:modified xsi:type="dcterms:W3CDTF">2014-07-24T17:55:41Z</dcterms:modified>
</cp:coreProperties>
</file>